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37D69-B135-451B-81E7-5FED2C2C4153}" type="datetimeFigureOut">
              <a:rPr lang="en-US" smtClean="0"/>
              <a:pPr/>
              <a:t>8/9/2008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B91B9-5800-4196-9D0E-293EA1E19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6FEE9B-7054-4080-B4C0-1531ED60517B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9D18-97D3-41E5-8702-EFBA052CA6F4}" type="datetimeFigureOut">
              <a:rPr lang="en-US" smtClean="0"/>
              <a:pPr/>
              <a:t>8/9/2008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5594-D796-48DC-A093-81BA3CAA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9D18-97D3-41E5-8702-EFBA052CA6F4}" type="datetimeFigureOut">
              <a:rPr lang="en-US" smtClean="0"/>
              <a:pPr/>
              <a:t>8/9/2008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5594-D796-48DC-A093-81BA3CAA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9D18-97D3-41E5-8702-EFBA052CA6F4}" type="datetimeFigureOut">
              <a:rPr lang="en-US" smtClean="0"/>
              <a:pPr/>
              <a:t>8/9/2008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5594-D796-48DC-A093-81BA3CAA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6D35AFCF-08C0-4C5A-8EB8-EA4F492288D3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1371DFF-E2B9-4285-BF8C-137D65C9419B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6182FCFD-5E91-48EE-B6C2-FF0C98FE526F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8B07A39-1A6A-4680-BC22-5A9BBF522F07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B94169-DA78-42E3-B121-AF6682625423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D3A486C-7D2C-4832-806F-5200C707AFFA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548AC07-43D8-4B47-BCAA-F68A88B122CB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57071A8-02D1-4EF3-9CCE-646F4309ED39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9D18-97D3-41E5-8702-EFBA052CA6F4}" type="datetimeFigureOut">
              <a:rPr lang="en-US" smtClean="0"/>
              <a:pPr/>
              <a:t>8/9/2008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5594-D796-48DC-A093-81BA3CAA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7E30962-DE7C-436A-895A-FA802BCC0336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2CD6A72-1FFB-4655-847E-FFEE6DB4F146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A170030-D93E-491B-B5CA-8BFF0774B4D2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D932BAE-C223-417C-8A74-BA2CC1295AA2}" type="slidenum">
              <a:rPr lang="en-US" sz="1400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9D18-97D3-41E5-8702-EFBA052CA6F4}" type="datetimeFigureOut">
              <a:rPr lang="en-US" smtClean="0"/>
              <a:pPr/>
              <a:t>8/9/2008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5594-D796-48DC-A093-81BA3CAA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9D18-97D3-41E5-8702-EFBA052CA6F4}" type="datetimeFigureOut">
              <a:rPr lang="en-US" smtClean="0"/>
              <a:pPr/>
              <a:t>8/9/2008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5594-D796-48DC-A093-81BA3CAA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9D18-97D3-41E5-8702-EFBA052CA6F4}" type="datetimeFigureOut">
              <a:rPr lang="en-US" smtClean="0"/>
              <a:pPr/>
              <a:t>8/9/2008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5594-D796-48DC-A093-81BA3CAA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9D18-97D3-41E5-8702-EFBA052CA6F4}" type="datetimeFigureOut">
              <a:rPr lang="en-US" smtClean="0"/>
              <a:pPr/>
              <a:t>8/9/2008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5594-D796-48DC-A093-81BA3CAA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9D18-97D3-41E5-8702-EFBA052CA6F4}" type="datetimeFigureOut">
              <a:rPr lang="en-US" smtClean="0"/>
              <a:pPr/>
              <a:t>8/9/2008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5594-D796-48DC-A093-81BA3CAA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9D18-97D3-41E5-8702-EFBA052CA6F4}" type="datetimeFigureOut">
              <a:rPr lang="en-US" smtClean="0"/>
              <a:pPr/>
              <a:t>8/9/2008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5594-D796-48DC-A093-81BA3CAA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9D18-97D3-41E5-8702-EFBA052CA6F4}" type="datetimeFigureOut">
              <a:rPr lang="en-US" smtClean="0"/>
              <a:pPr/>
              <a:t>8/9/2008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5594-D796-48DC-A093-81BA3CAA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D9D18-97D3-41E5-8702-EFBA052CA6F4}" type="datetimeFigureOut">
              <a:rPr lang="en-US" smtClean="0"/>
              <a:pPr/>
              <a:t>8/9/2008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75594-D796-48DC-A093-81BA3CAAE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+mn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92B8BC93-FBC0-4181-B94F-EB20C507B9C8}" type="slidenum">
              <a:rPr lang="en-US" kern="1200">
                <a:solidFill>
                  <a:srgbClr val="000000"/>
                </a:solidFill>
                <a:latin typeface="Arial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askar.inf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Speaker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1773238"/>
            <a:ext cx="5867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Ramesh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Raskar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is 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Associate Professor at Media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Lab, 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MIT. </a:t>
            </a:r>
            <a:endParaRPr lang="en-US" sz="16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/>
            <a:endParaRPr lang="en-US" sz="16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He 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was previously a Senior Research Scientist at MERL. His research interests include projector-based graphics, projective geometry and non-photorealistic rendering. During his doctoral research at U. of North Carolina at Chapel Hill, he developed a framework for projector based 3D graphics, which can simplify the constraints on conventional immersive displays, and enable new projector-assisted applications. He has published several articles on immersive projector-based displays, spatially augmented reality and has introduced </a:t>
            </a:r>
            <a:r>
              <a:rPr lang="en-US" sz="1600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Shader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Lamps, a new approach for projector-based augmentation. His technical papers have appeared in SIGGRAPH, </a:t>
            </a:r>
            <a:r>
              <a:rPr lang="en-US" sz="1600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EuroGraphics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IEEE VR, IEEE Visualization, CVPR and many other graphics and vision conferences. He was a course organizer and speaker for </a:t>
            </a:r>
            <a:r>
              <a:rPr lang="en-US" sz="1600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Siggraph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2002-2007. He is a member of the ACM and IEEE.</a:t>
            </a:r>
          </a:p>
          <a:p>
            <a:pPr algn="just"/>
            <a:endParaRPr lang="en-US" sz="1600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/>
            <a:r>
              <a:rPr lang="en-US" sz="1600" u="sng" dirty="0">
                <a:solidFill>
                  <a:srgbClr val="3333CC"/>
                </a:solidFill>
                <a:latin typeface="Arial" charset="0"/>
                <a:cs typeface="Times New Roman" pitchFamily="18" charset="0"/>
                <a:hlinkClick r:id="rId3"/>
              </a:rPr>
              <a:t>http://</a:t>
            </a:r>
            <a:r>
              <a:rPr lang="en-US" sz="1600" u="sng" dirty="0" smtClean="0">
                <a:solidFill>
                  <a:srgbClr val="3333CC"/>
                </a:solidFill>
                <a:latin typeface="Arial" charset="0"/>
                <a:cs typeface="Times New Roman" pitchFamily="18" charset="0"/>
                <a:hlinkClick r:id="rId3"/>
              </a:rPr>
              <a:t>raskar.info</a:t>
            </a:r>
            <a:endParaRPr lang="en-US" sz="1600" u="sng" dirty="0" smtClean="0">
              <a:solidFill>
                <a:srgbClr val="3333CC"/>
              </a:solidFill>
              <a:latin typeface="Arial" charset="0"/>
              <a:cs typeface="Times New Roman" pitchFamily="18" charset="0"/>
            </a:endParaRPr>
          </a:p>
          <a:p>
            <a:pPr algn="just"/>
            <a:r>
              <a:rPr lang="en-US" sz="1600" u="sng" dirty="0" smtClean="0">
                <a:solidFill>
                  <a:srgbClr val="3333CC"/>
                </a:solidFill>
                <a:latin typeface="Arial" charset="0"/>
                <a:cs typeface="Times New Roman" pitchFamily="18" charset="0"/>
              </a:rPr>
              <a:t>http://www.media.mit.edu/~raskar</a:t>
            </a:r>
            <a:endParaRPr lang="en-US" u="sng" dirty="0">
              <a:solidFill>
                <a:srgbClr val="3333CC"/>
              </a:solidFill>
              <a:latin typeface="Arial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553200" y="2133600"/>
            <a:ext cx="1981200" cy="310237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893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815975" y="2613025"/>
            <a:ext cx="1397000" cy="2187575"/>
          </a:xfrm>
          <a:noFill/>
          <a:ln>
            <a:solidFill>
              <a:schemeClr val="bg1"/>
            </a:solidFill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293895" name="Picture 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3886200" y="2590800"/>
            <a:ext cx="1557338" cy="2187575"/>
          </a:xfrm>
          <a:noFill/>
          <a:ln>
            <a:solidFill>
              <a:schemeClr val="bg1"/>
            </a:solidFill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93898" name="Rectangle 10"/>
          <p:cNvSpPr>
            <a:spLocks noChangeArrowheads="1"/>
          </p:cNvSpPr>
          <p:nvPr/>
        </p:nvSpPr>
        <p:spPr bwMode="auto">
          <a:xfrm>
            <a:off x="1066800" y="1857375"/>
            <a:ext cx="9973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kern="1200" dirty="0" err="1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Raskar</a:t>
            </a:r>
            <a:r>
              <a:rPr lang="en-US" sz="2000" kern="1200" dirty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2000" kern="1200" dirty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</a:br>
            <a:r>
              <a:rPr lang="en-US" sz="2000" kern="1200" dirty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(MIT)</a:t>
            </a:r>
          </a:p>
        </p:txBody>
      </p:sp>
      <p:sp>
        <p:nvSpPr>
          <p:cNvPr id="293899" name="Rectangle 11"/>
          <p:cNvSpPr>
            <a:spLocks noChangeArrowheads="1"/>
          </p:cNvSpPr>
          <p:nvPr/>
        </p:nvSpPr>
        <p:spPr bwMode="auto">
          <a:xfrm>
            <a:off x="3654425" y="182880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Tumblin</a:t>
            </a:r>
            <a:br>
              <a:rPr lang="en-US" sz="20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</a:br>
            <a:r>
              <a:rPr lang="en-US" sz="20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(Northwestern)</a:t>
            </a:r>
          </a:p>
        </p:txBody>
      </p:sp>
      <p:pic>
        <p:nvPicPr>
          <p:cNvPr id="293905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3890" y="2590801"/>
            <a:ext cx="1704310" cy="2133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553200" y="182880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kern="1200" dirty="0" err="1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Debevec</a:t>
            </a:r>
            <a:r>
              <a:rPr lang="en-US" sz="2000" kern="1200" dirty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2000" kern="1200" dirty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</a:br>
            <a:r>
              <a:rPr lang="en-US" sz="2000" kern="1200" dirty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(USC-ICT)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159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Standarddesign</vt:lpstr>
      <vt:lpstr>Speaker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Speaker</dc:title>
  <dc:creator> </dc:creator>
  <cp:lastModifiedBy> </cp:lastModifiedBy>
  <cp:revision>4</cp:revision>
  <dcterms:created xsi:type="dcterms:W3CDTF">2008-05-18T09:57:58Z</dcterms:created>
  <dcterms:modified xsi:type="dcterms:W3CDTF">2008-08-10T00:38:32Z</dcterms:modified>
</cp:coreProperties>
</file>